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miers pas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Création de votre requête" id="{8834BB64-E74E-4353-BCE3-55090ABC9D1D}">
          <p14:sldIdLst>
            <p14:sldId id="3613"/>
            <p14:sldId id="3615"/>
            <p14:sldId id="3616"/>
          </p14:sldIdLst>
        </p14:section>
        <p14:section name="Diapositive « Héros »" id="{6726506E-65BF-4BBE-851B-C037B39F694B}">
          <p14:sldIdLst>
            <p14:sldId id="265"/>
          </p14:sldIdLst>
        </p14:section>
        <p14:section name="Entrée" id="{90B694BA-9B54-4E66-A4DA-54F4B08C81C8}">
          <p14:sldIdLst>
            <p14:sldId id="266"/>
          </p14:sldIdLst>
        </p14:section>
        <p14:section name="Lieux ou espaces intérieurs/extérieurs" id="{DD015BE5-3575-4049-ACF6-7686C948F752}">
          <p14:sldIdLst>
            <p14:sldId id="273"/>
          </p14:sldIdLst>
        </p14:section>
        <p14:section name="Menu" id="{EDA0C173-C432-42CB-A456-00632A84C762}">
          <p14:sldIdLst>
            <p14:sldId id="267"/>
          </p14:sldIdLst>
        </p14:section>
        <p14:section name="Boisson signature" id="{AA101C8B-CA44-417F-A8E7-8D16C2AF0390}">
          <p14:sldIdLst>
            <p14:sldId id="274"/>
          </p14:sldIdLst>
        </p14:section>
        <p14:section name="Musique" id="{3DFA6202-C153-4502-A4C0-490BEF8A9FB2}">
          <p14:sldIdLst>
            <p14:sldId id="271"/>
          </p14:sldIdLst>
        </p14:section>
        <p14:section name="Finalisation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9F"/>
    <a:srgbClr val="F5F5F5"/>
    <a:srgbClr val="F2F2F2"/>
    <a:srgbClr val="FFFFFF"/>
    <a:srgbClr val="FAEDE1"/>
    <a:srgbClr val="FAEDE0"/>
    <a:srgbClr val="FBEDE0"/>
    <a:srgbClr val="D2C6BB"/>
    <a:srgbClr val="FBEDDF"/>
    <a:srgbClr val="CDC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563" autoAdjust="0"/>
    <p:restoredTop sz="94660"/>
  </p:normalViewPr>
  <p:slideViewPr>
    <p:cSldViewPr snapToGrid="0">
      <p:cViewPr>
        <p:scale>
          <a:sx n="90" d="100"/>
          <a:sy n="90" d="100"/>
        </p:scale>
        <p:origin x="2510" y="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hyperlink" Target="https://aka.ms/explore-ai" TargetMode="External"/><Relationship Id="rId4" Type="http://schemas.openxmlformats.org/officeDocument/2006/relationships/hyperlink" Target="https://aka.ms/explore-ai-fr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fr-FR" sz="440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cs typeface="Segoe UI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401678"/>
            <a:ext cx="4419602" cy="307777"/>
          </a:xfrm>
        </p:spPr>
        <p:txBody>
          <a:bodyPr/>
          <a:lstStyle/>
          <a:p>
            <a:r>
              <a:rPr lang="fr-FR" sz="3200"/>
              <a:t>Découvrir l’IA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Titre du lieu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fr-FR" sz="1600"/>
              <a:t>Collez ici la description générée pour votre lieu et remplacez le titre sur cette diapositive par le nom de votre lieu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À faire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Remplacez l’image par une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 vos </a:t>
            </a:r>
            <a:r>
              <a:rPr kumimoji="0" lang="fr-FR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images de lieux ou d’espaces intérieurs/extérieurs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Collez le contenu avec la description générée pour votre lieu ou votre espace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Effacez et supprimez cette note.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Le menu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fr-FR" sz="1600"/>
              <a:t>Collez le contenu du menu que vous avez créé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079764"/>
            <a:ext cx="2553071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À faire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Remplacez l’image par l’une de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vos </a:t>
            </a:r>
            <a:r>
              <a:rPr kumimoji="0" lang="fr-FR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images de repas ou de menu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Remplacez </a:t>
            </a:r>
            <a:r>
              <a:rPr kumimoji="0" lang="fr-FR" sz="1100" b="0" i="1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 menu </a:t>
            </a: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 le nom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du menu que vous avez créé.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Collez le contenu avec la description générée pour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votre section gastronomique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Vous pouvez inclure toutes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les idées qui vous intéressent.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Effacez et supprimez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cette note.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Boisson signature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079764"/>
            <a:ext cx="2588697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À faire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Remplacez l’image par l’une de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vos </a:t>
            </a:r>
            <a:r>
              <a:rPr kumimoji="0" lang="fr-FR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images de boisson signature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Remplacez </a:t>
            </a:r>
            <a:r>
              <a:rPr kumimoji="0" lang="fr-FR" sz="1100" b="0" i="1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Boisson signature </a:t>
            </a: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par le nom de la boisson signature que vous avez créée.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Remplacez le contenu Lorem Ipsum par la description générée pour votre section gastronomique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Effacez et supprimez </a:t>
            </a:r>
            <a:b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fr-FR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cette note.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fr-FR" sz="1600"/>
              <a:t>Collez le contenu lié aux boissons que vous avez créées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2786143"/>
            <a:ext cx="3445085" cy="135421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Playlist musicale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4"/>
          <a:stretch/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À faire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Prenez une photo de la playlist qui a été créée pour vous. Remplacez l’image par celle-ci.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Effacez et supprimez cette note.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177604"/>
            <a:ext cx="4772847" cy="1354217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fr-FR" sz="4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</a:rPr>
              <a:t>NOM DE LA DESTINATION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>
                <a:solidFill>
                  <a:schemeClr val="accent2"/>
                </a:solidFill>
                <a:latin typeface="+mj-lt"/>
              </a:rPr>
              <a:t>Créé par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>
                <a:latin typeface="+mj-lt"/>
              </a:rPr>
              <a:t>Nom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53033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Remplacez le nom de votre destination à l’emplacement nommé « Nom de la destination »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Indiquez votre nom dans la zone « Créé par »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Effacez et supprimez cette note.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fr-FR"/>
              <a:t>Unité 1 : Prise en main – Première partie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487949"/>
              </p:ext>
            </p:extLst>
          </p:nvPr>
        </p:nvGraphicFramePr>
        <p:xfrm>
          <a:off x="709157" y="1433058"/>
          <a:ext cx="4853443" cy="43611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Ouvrez votre navigateur et accédez à </a:t>
                      </a:r>
                      <a:r>
                        <a:rPr kumimoji="0" lang="fr-FR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Connectez-vous à Copilot avec votre compte Microsoft personnel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Si vous n’avez pas encore de compte, suivez ces étapes pour en créer un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Accédez à la page de création de compte Microsoft : Visitez le site account.microsoft.com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Sélectionnez « Créer un compte » : Cette option est disponible sur la page de connexion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Entrez votre adresse e-mail : Vous pouvez utiliser un e-mail existant ou créer un nouvel e-mail Outlook.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Créez un mot de passe : Veillez à ce qu’il soit fort et sécurisé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Saisissez vos données personnelles : Indiquez votre nom, votre pays/région et votre date de naissance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Vérifiez votre e-mail : Microsoft enverra un code de vérification à votre adresse e-mail. Saisissez ce code pour vérifier votre compte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Remplissez le CAPTCHA : Cette étape permet de s’assurer que vous n’êtes pas un robot.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fr-FR" sz="105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Acceptez les conditions : Lisez et acceptez les conditions générales de 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3510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fr-FR"/>
              <a:t>Unité 1 : Prise en main – Deuxième partie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108728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Ouvrez un nouvel onglet dans votre navigateur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Accédez à </a:t>
                      </a: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aka.ms/Explore-AI</a:t>
                      </a:r>
                      <a:endParaRPr kumimoji="0" lang="fr-FR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lt"/>
                        <a:cs typeface="Segoe UI"/>
                        <a:hlinkClick r:id="rId5"/>
                      </a:endParaRP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Si vous avez déjà effectué les étapes de connexion de l’Unité 1, passez directement </a:t>
                      </a:r>
                      <a:b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</a:br>
                      <a:r>
                        <a:rPr kumimoji="0" lang="fr-F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à l’Unité 2.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07367"/>
            <a:ext cx="11018520" cy="984885"/>
          </a:xfrm>
        </p:spPr>
        <p:txBody>
          <a:bodyPr/>
          <a:lstStyle/>
          <a:p>
            <a:r>
              <a:rPr lang="fr-FR" sz="3200" dirty="0"/>
              <a:t>Unité 1 : Prise en main – </a:t>
            </a:r>
            <a:br>
              <a:rPr lang="fr-FR" sz="3200" dirty="0"/>
            </a:br>
            <a:r>
              <a:rPr lang="fr-FR" sz="3200" dirty="0"/>
              <a:t>Troisième partie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843439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Ouvrez la présentation PowerPoint « Découverte de l’IA »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Suivez ces étapes pour créer une copie du fichier que vous pourrez modifier :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Fichier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Enregistrez une copie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Dans le champ « Enregistrer sous », ajoutez votre nom de famille ou vos initiales au nom du fichier.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Sélectionnez Enregistrer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+mj-lt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6E813-98F6-771B-D76C-E2E7AD1E00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4737" b="-741"/>
          <a:stretch/>
        </p:blipFill>
        <p:spPr>
          <a:xfrm>
            <a:off x="5403849" y="5217670"/>
            <a:ext cx="6689421" cy="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7001810" cy="554038"/>
          </a:xfrm>
        </p:spPr>
        <p:txBody>
          <a:bodyPr>
            <a:noAutofit/>
          </a:bodyPr>
          <a:lstStyle/>
          <a:p>
            <a:r>
              <a:rPr lang="fr-FR"/>
              <a:t>Unité 2 : Définir votre idée et établir le contexte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fr-FR"/>
              <a:t>Création de votre requête basée sur les rôles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Vous êtes un concepteur d’expériences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extraordinaires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et vous possédez un talent unique pour créer des expériences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immersives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qui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enflamment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les sens et transportent les clients dans un royaume de pure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magie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En combinant des sons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incroyables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des visuels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époustouflants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et de détails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environnementaux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soigneusement choisis, vous crée d’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incroyables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voyages qui vous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émerveillent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et vous divertissent.</a:t>
            </a:r>
          </a:p>
          <a:p>
            <a:pPr marL="0" marR="0" lvl="0" indent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Vos prouesses créatives ne connaissent aucune limite : vous imaginez des idées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audacieuses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qui éveillent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l’imagination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tout en soignant méticuleusement les moindres détails sensoriels qui tissent harmonieusement une tapisserie thématique.</a:t>
            </a:r>
          </a:p>
          <a:p>
            <a:pPr marL="0" marR="0" lvl="0" indent="0" algn="l" defTabSz="914400" rtl="0" eaLnBrk="1" fontAlgn="auto" latinLnBrk="0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Grâce à votre remarquable capacité à solliciter plusieurs sens, vous avez le pouvoir de créer des moments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inoubliables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qui enveloppent les individus dans une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symphonie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de sensations, les laissant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sous le charme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ravis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et désireux d’en savoir plus. Vous contribuez à la création d’une expérience nouvelle et </a:t>
            </a:r>
            <a:r>
              <a:rPr kumimoji="0" lang="fr-FR" sz="1500" dirty="0">
                <a:solidFill>
                  <a:schemeClr val="tx1"/>
                </a:solidFill>
                <a:latin typeface="Segoe UI" panose="020B0502040204020203" pitchFamily="34" charset="0"/>
                <a:cs typeface="Segoe UI"/>
              </a:rPr>
              <a:t> </a:t>
            </a:r>
            <a:r>
              <a:rPr lang="fr-FR" sz="15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passionnante</a:t>
            </a:r>
            <a:r>
              <a:rPr kumimoji="0" lang="fr-FR" sz="15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4335774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829261" y="306888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2296963" y="306888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8154617" y="30723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2902687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5074757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7650640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(Nom)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1387297" y="3922374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4089868" y="389179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(Verbe)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7609656" y="437065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9800084" y="437065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(Nom)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9743554" y="5196106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3849442" y="568397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(Nom)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7251527" y="564706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8129161" y="564706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5944804" y="611370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fr-FR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88180" cy="553998"/>
          </a:xfrm>
        </p:spPr>
        <p:txBody>
          <a:bodyPr wrap="square">
            <a:spAutoFit/>
          </a:bodyPr>
          <a:lstStyle/>
          <a:p>
            <a:r>
              <a:rPr lang="fr-FR"/>
              <a:t>Unité 2 : Remplissez les blancs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92589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fr-FR" b="0">
                          <a:solidFill>
                            <a:schemeClr val="accent2"/>
                          </a:solidFill>
                          <a:latin typeface="+mj-lt"/>
                        </a:rPr>
                        <a:t>Adjectif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>
                          <a:solidFill>
                            <a:schemeClr val="accent2"/>
                          </a:solidFill>
                          <a:latin typeface="+mj-lt"/>
                        </a:rPr>
                        <a:t>Nom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>
                          <a:solidFill>
                            <a:schemeClr val="accent2"/>
                          </a:solidFill>
                          <a:latin typeface="+mj-lt"/>
                        </a:rPr>
                        <a:t>Verbe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Extraordinaire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Aventure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Saut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Audacieux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Plage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Course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Créatif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Château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Danse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Excitant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Forêt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Explorer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Fantastique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Jeu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Construire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Magique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Héros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Découvrir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Mystérieux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Voyage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Imaginer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Unique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Montagne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Créer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Vibrant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Robot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Inventer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Sauvage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Espace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>
                          <a:solidFill>
                            <a:schemeClr val="tx1"/>
                          </a:solidFill>
                        </a:rPr>
                        <a:t>Voler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37007"/>
            <a:ext cx="11018520" cy="861774"/>
          </a:xfrm>
        </p:spPr>
        <p:txBody>
          <a:bodyPr/>
          <a:lstStyle/>
          <a:p>
            <a:r>
              <a:rPr lang="fr-FR" sz="2800" dirty="0"/>
              <a:t>Unité 2 : Définir votre idée et établir le </a:t>
            </a:r>
            <a:br>
              <a:rPr lang="fr-FR" sz="2800" dirty="0"/>
            </a:br>
            <a:r>
              <a:rPr lang="fr-FR" sz="2800" dirty="0"/>
              <a:t>contexte- Détails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8263" y="1345287"/>
            <a:ext cx="392240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fr-FR" sz="2800" dirty="0"/>
              <a:t>Définition de votre idée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0" y="3420467"/>
            <a:ext cx="3668765" cy="2718693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Invite 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fr-FR" sz="1400" dirty="0"/>
              <a:t>J’ai </a:t>
            </a:r>
            <a:r>
              <a:rPr lang="fr-FR" sz="1400" dirty="0">
                <a:solidFill>
                  <a:schemeClr val="tx1"/>
                </a:solidFill>
              </a:rPr>
              <a:t>une idée pour ce projet et je vais présenter quelques points à développer. </a:t>
            </a:r>
            <a:r>
              <a:rPr lang="fr-FR" sz="1400" dirty="0"/>
              <a:t>Pouvez-vous m’aider à rédiger un paragraphe sur le </a:t>
            </a:r>
            <a:r>
              <a:rPr lang="fr-FR" sz="1400" dirty="0">
                <a:solidFill>
                  <a:schemeClr val="accent2"/>
                </a:solidFill>
                <a:latin typeface="+mj-lt"/>
              </a:rPr>
              <a:t>ton </a:t>
            </a:r>
            <a:br>
              <a:rPr lang="fr-FR" sz="1400" dirty="0">
                <a:solidFill>
                  <a:schemeClr val="accent2"/>
                </a:solidFill>
                <a:latin typeface="+mj-lt"/>
              </a:rPr>
            </a:br>
            <a:r>
              <a:rPr lang="fr-FR" sz="1400" dirty="0">
                <a:solidFill>
                  <a:schemeClr val="accent2"/>
                </a:solidFill>
                <a:latin typeface="+mj-lt"/>
              </a:rPr>
              <a:t>du marketing de voyage </a:t>
            </a:r>
            <a:r>
              <a:rPr lang="fr-FR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fr-FR" sz="1400" dirty="0">
                <a:solidFill>
                  <a:schemeClr val="tx1"/>
                </a:solidFill>
              </a:rPr>
              <a:t>et à ajouter les détails qui donneront vie à cette idée ?</a:t>
            </a:r>
          </a:p>
          <a:p>
            <a:pPr marL="0" indent="0">
              <a:spcAft>
                <a:spcPts val="0"/>
              </a:spcAft>
              <a:buNone/>
            </a:pPr>
            <a:r>
              <a:rPr lang="fr-FR" sz="1400" dirty="0">
                <a:solidFill>
                  <a:schemeClr val="tx1"/>
                </a:solidFill>
              </a:rPr>
              <a:t>Ce paragraphe doit contenir les points suivants. Ne donnez pas de nom à cette destination. Concentrez-vous sur ce qui rend cette destination unique. Nous donnerons </a:t>
            </a:r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une marque et un nom à cette expérience </a:t>
            </a:r>
            <a:br>
              <a:rPr lang="fr-FR" sz="1400" dirty="0">
                <a:solidFill>
                  <a:schemeClr val="tx1"/>
                </a:solidFill>
              </a:rPr>
            </a:br>
            <a:r>
              <a:rPr lang="fr-FR" sz="1400" dirty="0">
                <a:solidFill>
                  <a:schemeClr val="tx1"/>
                </a:solidFill>
              </a:rPr>
              <a:t>plus tard.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1" y="1611263"/>
            <a:ext cx="6487330" cy="20005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400" dirty="0"/>
              <a:t>Une nouvelle expérience de la destination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Restaurant confortable et isolé, situé au fond des bois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400" dirty="0"/>
              <a:t>Ce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restaurant</a:t>
            </a:r>
            <a:r>
              <a:rPr lang="fr-FR" sz="1400" dirty="0"/>
              <a:t> est </a:t>
            </a:r>
            <a:r>
              <a:rPr lang="fr-F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situé en hauteur et construit dans les branches d’un arbre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400" dirty="0"/>
              <a:t>Ce restaurant se distingue par son thème alliant</a:t>
            </a:r>
            <a:r>
              <a:rPr lang="fr-FR" sz="1400" dirty="0">
                <a:solidFill>
                  <a:srgbClr val="005A9F"/>
                </a:solidFill>
              </a:rPr>
              <a:t> </a:t>
            </a:r>
            <a:r>
              <a:rPr lang="fr-FR" sz="1400" dirty="0">
                <a:solidFill>
                  <a:srgbClr val="005A9F"/>
                </a:solidFill>
                <a:latin typeface="+mj-lt"/>
              </a:rPr>
              <a:t>nature </a:t>
            </a:r>
            <a:r>
              <a:rPr lang="fr-FR" sz="1400" dirty="0" err="1">
                <a:solidFill>
                  <a:srgbClr val="005A9F"/>
                </a:solidFill>
                <a:latin typeface="+mj-lt"/>
              </a:rPr>
              <a:t>organique</a:t>
            </a:r>
            <a:r>
              <a:rPr lang="fr-FR" sz="1400" dirty="0" err="1"/>
              <a:t>et</a:t>
            </a:r>
            <a:r>
              <a:rPr lang="fr-FR" sz="1400" dirty="0"/>
              <a:t> </a:t>
            </a:r>
            <a:r>
              <a:rPr lang="fr-FR" sz="1400" dirty="0">
                <a:solidFill>
                  <a:srgbClr val="005A9F"/>
                </a:solidFill>
                <a:latin typeface="+mj-lt"/>
              </a:rPr>
              <a:t>exclusivité</a:t>
            </a:r>
            <a:r>
              <a:rPr lang="fr-FR" sz="1400" dirty="0"/>
              <a:t>,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offrant une expérience unique, sur invitation seulement.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6153062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fr-F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(Adjectifs)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5009750" y="2262030"/>
            <a:ext cx="1318260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fr-F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(Emplacement)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7478359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fr-F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(Lieu)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264567" y="2713145"/>
            <a:ext cx="114714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fr-F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(Emplacement)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8072130" y="2703356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fr-F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(Lieu)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8673174" y="3151169"/>
            <a:ext cx="200632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fr-FR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(Thème ou esthétique)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5800976" y="3600749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fr-FR"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(Adjectif)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82311"/>
              </p:ext>
            </p:extLst>
          </p:nvPr>
        </p:nvGraphicFramePr>
        <p:xfrm>
          <a:off x="4949220" y="3947160"/>
          <a:ext cx="6474685" cy="2282190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fr-F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Lieux communs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fr-F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Thème ou esthétique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fr-F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Lieu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Bibliothèque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École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Café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Parc d’attractions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Musée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Plage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Centre commercial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Ferme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Château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Maison dans les arbres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Rétrofuturisme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Cyberpunk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Vintage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Minimaliste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Rustique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Conte de fées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Industriel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Tropical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Ère spatiale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 déco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Sur un sommet de montagne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Dans une oasis du désert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À l’intérieur d’un volcan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Sur une île flottante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Dans une ville animée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Dans une toundra enneigée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Sur un bateau pirate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Dans une forêt magique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Sur une autre planète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fr-FR" sz="11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Dans une grotte cachée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fr-FR"/>
              <a:t>Bienvenue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fr-FR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cs typeface="Segoe UI" pitchFamily="34" charset="0"/>
              </a:rPr>
              <a:t>BIENVENUE DANS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350911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4400" dirty="0">
                <a:latin typeface="+mj-lt"/>
              </a:rPr>
              <a:t>Nom de la destination de rêve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3419130"/>
            <a:ext cx="377111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2000" dirty="0"/>
              <a:t>Insérer ici l’accroche de la marque de l’Unité 8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fr-FR" sz="1400">
                  <a:solidFill>
                    <a:schemeClr val="accent2"/>
                  </a:solidFill>
                  <a:latin typeface="+mj-lt"/>
                </a:rPr>
                <a:t>Créé par</a:t>
              </a:r>
            </a:p>
            <a:p>
              <a:pPr>
                <a:spcBef>
                  <a:spcPts val="600"/>
                </a:spcBef>
              </a:pPr>
              <a:r>
                <a:rPr lang="fr-FR" sz="1400">
                  <a:latin typeface="+mj-lt"/>
                </a:rPr>
                <a:t>Nom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15697"/>
            <a:ext cx="2672850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fr-FR" sz="1400" b="1" dirty="0"/>
              <a:t>À faire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fr-FR" sz="1100" dirty="0"/>
              <a:t>Remplacer l’image par votre propre </a:t>
            </a:r>
            <a:r>
              <a:rPr lang="fr-FR" sz="1100" b="1" dirty="0"/>
              <a:t>image du héros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fr-FR" sz="1100" dirty="0"/>
              <a:t>Remplacez le </a:t>
            </a:r>
            <a:r>
              <a:rPr lang="fr-FR" sz="1100" b="1" dirty="0"/>
              <a:t>nom de votre destination de rêve </a:t>
            </a:r>
            <a:r>
              <a:rPr lang="fr-FR" sz="1100" dirty="0"/>
              <a:t>à l’emplacement nommé </a:t>
            </a:r>
            <a:r>
              <a:rPr lang="fr-FR" sz="1100" i="1" dirty="0"/>
              <a:t>Nom de la destination de rêve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fr-FR" sz="1100" dirty="0"/>
              <a:t>Insérez votre </a:t>
            </a:r>
            <a:r>
              <a:rPr lang="fr-FR" sz="1100" b="1" dirty="0"/>
              <a:t>« slogan de marque » </a:t>
            </a:r>
            <a:r>
              <a:rPr lang="fr-FR" sz="1100" dirty="0"/>
              <a:t> dans la zone de texte située sous </a:t>
            </a:r>
            <a:br>
              <a:rPr lang="fr-FR" sz="1100" dirty="0"/>
            </a:br>
            <a:r>
              <a:rPr lang="fr-FR" sz="1100" dirty="0"/>
              <a:t>le nom.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fr-FR" sz="1100" dirty="0"/>
              <a:t>Remplacez le nom créé par </a:t>
            </a:r>
            <a:br>
              <a:rPr lang="fr-FR" sz="1100" dirty="0"/>
            </a:br>
            <a:r>
              <a:rPr lang="fr-FR" sz="1100" dirty="0"/>
              <a:t>le vôtre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fr-FR" sz="1100" dirty="0"/>
              <a:t>Effacez et supprimez </a:t>
            </a:r>
            <a:br>
              <a:rPr lang="fr-FR" sz="1100" dirty="0"/>
            </a:br>
            <a:r>
              <a:rPr lang="fr-FR" sz="1100" dirty="0"/>
              <a:t>cette note.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fr-FR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Entrez dans...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fr-FR" sz="1600"/>
              <a:t>Collez ici la description de l’entrée que vous avez créée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À faire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Remplacer l’image par votre propre </a:t>
            </a:r>
            <a:r>
              <a:rPr kumimoji="0" lang="fr-FR" sz="11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de l’entrée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Collez le contenu généré avec la description dans votre entrée sur la droite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fr-FR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Effacez et supprimez cette note.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1200">
                <a:effectLst/>
              </a:rPr>
              <a:t>© 2025 Microsoft Corporation. Tous droits réservés.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Props1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E1F799-9870-4C29-A696-EFABFFD5363F}"/>
</file>

<file path=customXml/itemProps3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1321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Unité 1 : Prise en main – Première partie</vt:lpstr>
      <vt:lpstr>Unité 1 : Prise en main – Deuxième partie</vt:lpstr>
      <vt:lpstr>Unité 1 : Prise en main –  Troisième partie</vt:lpstr>
      <vt:lpstr>Unité 2 : Définir votre idée et établir le contexte</vt:lpstr>
      <vt:lpstr>Unité 2 : Remplissez les blancs</vt:lpstr>
      <vt:lpstr>Unité 2 : Définir votre idée et établir le  contexte- Détails</vt:lpstr>
      <vt:lpstr>Bienvenue</vt:lpstr>
      <vt:lpstr>Entrez dans...</vt:lpstr>
      <vt:lpstr>Titre du lieu</vt:lpstr>
      <vt:lpstr>Le menu</vt:lpstr>
      <vt:lpstr>Boisson signature</vt:lpstr>
      <vt:lpstr>Playlist musicale</vt:lpstr>
      <vt:lpstr>NOM DE LA DESTINATION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2025-02-14T21:32:26Z</dcterms:created>
  <dcterms:modified xsi:type="dcterms:W3CDTF">2025-03-13T08:25:28Z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